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dirty="0"/>
              <a:t>HOTEL BOOKING SYSTEM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PHP, MYSQL PROJECT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-------------------</a:t>
            </a:r>
            <a:r>
              <a:rPr lang="en-US" sz="2400" dirty="0">
                <a:solidFill>
                  <a:srgbClr val="FF0000"/>
                </a:solidFill>
              </a:rPr>
              <a:t>NISHANTH D KINI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3510B-9FB3-EA1A-2C23-3CE94EF1A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9F6A57-F5DA-EB27-26B6-8F2630C2BC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344400" cy="586898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09EA24-CE52-4E1B-6801-8A1560042D20}"/>
              </a:ext>
            </a:extLst>
          </p:cNvPr>
          <p:cNvSpPr txBox="1"/>
          <p:nvPr/>
        </p:nvSpPr>
        <p:spPr>
          <a:xfrm>
            <a:off x="3983043" y="5970925"/>
            <a:ext cx="4378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ON SUCCESSFUL ADDING OF A NEW ROOM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32065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EB659-3601-8AC7-CC49-BE10C024F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62953"/>
            <a:ext cx="10058400" cy="1450757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rgbClr val="FF0000"/>
                </a:solidFill>
              </a:rPr>
              <a:t>THANK YOU</a:t>
            </a:r>
            <a:endParaRPr lang="en-IN" b="1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6302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- NISHANTH D KINI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632AE2-CF76-3448-D488-9BDD53CCDDE1}"/>
              </a:ext>
            </a:extLst>
          </p:cNvPr>
          <p:cNvSpPr txBox="1"/>
          <p:nvPr/>
        </p:nvSpPr>
        <p:spPr>
          <a:xfrm>
            <a:off x="104556" y="819150"/>
            <a:ext cx="1204938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US" sz="2400" dirty="0"/>
              <a:t> </a:t>
            </a:r>
            <a:r>
              <a:rPr lang="en-US" sz="2400" dirty="0">
                <a:solidFill>
                  <a:schemeClr val="bg1"/>
                </a:solidFill>
              </a:rPr>
              <a:t>It is a HOTEL BOOKING WEBSITE where you can search for a particular room whether</a:t>
            </a:r>
          </a:p>
          <a:p>
            <a:pPr algn="just"/>
            <a:r>
              <a:rPr lang="en-US" sz="2400" dirty="0">
                <a:solidFill>
                  <a:schemeClr val="bg1"/>
                </a:solidFill>
              </a:rPr>
              <a:t> its single or double and then enter into the main page where you can book the particular</a:t>
            </a:r>
          </a:p>
          <a:p>
            <a:pPr algn="just"/>
            <a:r>
              <a:rPr lang="en-US" sz="2400" dirty="0">
                <a:solidFill>
                  <a:schemeClr val="bg1"/>
                </a:solidFill>
              </a:rPr>
              <a:t> the room you have chosen by giving all your details and then the particular entry gets stored</a:t>
            </a:r>
          </a:p>
          <a:p>
            <a:pPr algn="just"/>
            <a:r>
              <a:rPr lang="en-US" sz="2400" dirty="0">
                <a:solidFill>
                  <a:schemeClr val="bg1"/>
                </a:solidFill>
              </a:rPr>
              <a:t> in the administrator’s database and then in another Case, you can also add a new room</a:t>
            </a:r>
          </a:p>
          <a:p>
            <a:pPr algn="just"/>
            <a:r>
              <a:rPr lang="en-US" sz="2400" dirty="0">
                <a:solidFill>
                  <a:schemeClr val="bg1"/>
                </a:solidFill>
              </a:rPr>
              <a:t> by uploading an image and giving a particular text and that too gets stored in the database 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9C3B2-8848-9601-F067-F1C3EE990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0CB508-1FAF-94F6-ADC3-A13EDAA251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4102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24EA30-BD49-52F5-594C-84D1D68EE500}"/>
              </a:ext>
            </a:extLst>
          </p:cNvPr>
          <p:cNvSpPr txBox="1"/>
          <p:nvPr/>
        </p:nvSpPr>
        <p:spPr>
          <a:xfrm>
            <a:off x="2076450" y="5696803"/>
            <a:ext cx="8341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THIS IS THE MAIN PAGE WHERE YOU CAN SEARCH FOR THE ROOM OF YOUR CHOICE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911446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DB3C0-7ADD-197B-AE15-BB0F9FC85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B32080-2080-8AF2-F5C7-5B252E202C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2" y="0"/>
            <a:ext cx="12174538" cy="569595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B6F983-EED9-1374-7636-ED35305CC01F}"/>
              </a:ext>
            </a:extLst>
          </p:cNvPr>
          <p:cNvSpPr txBox="1"/>
          <p:nvPr/>
        </p:nvSpPr>
        <p:spPr>
          <a:xfrm>
            <a:off x="3743325" y="5876925"/>
            <a:ext cx="3563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ROOM U ENTERED IS SHOWN 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916685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6CE3B-3705-EB43-F64D-9EC2DAFEA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318282-1D25-752A-F336-15EB83F055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" y="1"/>
            <a:ext cx="12191470" cy="55625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CDD89D-8A34-83E9-2721-29C27E813FFA}"/>
              </a:ext>
            </a:extLst>
          </p:cNvPr>
          <p:cNvSpPr txBox="1"/>
          <p:nvPr/>
        </p:nvSpPr>
        <p:spPr>
          <a:xfrm>
            <a:off x="2266950" y="5762625"/>
            <a:ext cx="8406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DETAILS HAS TO BE GIVEN FOR THE ROOM WHICH IS CHOSEN AND BILLING IS DONE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401416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2BDF6-794E-C950-22A4-C119E4221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99BD70-1B90-09B6-077D-8CB883A24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0997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091024-19E5-42C5-9945-F9B39D5DD285}"/>
              </a:ext>
            </a:extLst>
          </p:cNvPr>
          <p:cNvSpPr txBox="1"/>
          <p:nvPr/>
        </p:nvSpPr>
        <p:spPr>
          <a:xfrm>
            <a:off x="4305300" y="5106298"/>
            <a:ext cx="31261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ON SUCCESSFUL BOOKING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386036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B29ED-31AB-F2B6-6789-322013117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BFA687-8E47-E51E-1BBF-4819E13088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2" y="0"/>
            <a:ext cx="12174538" cy="55626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D70A564-2F15-746B-B33D-E1345C0CEBB6}"/>
              </a:ext>
            </a:extLst>
          </p:cNvPr>
          <p:cNvSpPr txBox="1"/>
          <p:nvPr/>
        </p:nvSpPr>
        <p:spPr>
          <a:xfrm>
            <a:off x="2571750" y="5802431"/>
            <a:ext cx="7346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DETAILS WHAT U GAVE WILL BE ENTERED IN THE ADMIN’S DATABASE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931847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551AC-244A-EF00-C53B-8FC83285B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1B28A41-66F2-9A58-0598-B53C1D077E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2" y="0"/>
            <a:ext cx="12174538" cy="564832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298696-0950-62EE-7410-257EAD28DB00}"/>
              </a:ext>
            </a:extLst>
          </p:cNvPr>
          <p:cNvSpPr txBox="1"/>
          <p:nvPr/>
        </p:nvSpPr>
        <p:spPr>
          <a:xfrm>
            <a:off x="4905375" y="5857875"/>
            <a:ext cx="1876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THE MYSQL PART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923499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67EBF-B143-E847-D381-B6B79463E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12DE5E-E5D0-CC81-B02B-01477D8C72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582929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4C4DCC-BC3F-F916-F675-2AA44C89E9E1}"/>
              </a:ext>
            </a:extLst>
          </p:cNvPr>
          <p:cNvSpPr txBox="1"/>
          <p:nvPr/>
        </p:nvSpPr>
        <p:spPr>
          <a:xfrm>
            <a:off x="3362325" y="5931236"/>
            <a:ext cx="4830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ADDING A NEW ROOM BASED ON USER CHOICE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00760911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{753C373B-4351-43B9-AC24-C74B0D82A31D}tf56160789_win32</Template>
  <TotalTime>28</TotalTime>
  <Words>174</Words>
  <Application>Microsoft Office PowerPoint</Application>
  <PresentationFormat>Widescreen</PresentationFormat>
  <Paragraphs>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Bookman Old Style</vt:lpstr>
      <vt:lpstr>Calibri</vt:lpstr>
      <vt:lpstr>Franklin Gothic Book</vt:lpstr>
      <vt:lpstr>1_RetrospectVTI</vt:lpstr>
      <vt:lpstr>HOTEL BOOKING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BOOKING SYSTEM</dc:title>
  <dc:creator>Nishanth Kini</dc:creator>
  <cp:lastModifiedBy>Nishanth Kini</cp:lastModifiedBy>
  <cp:revision>1</cp:revision>
  <dcterms:created xsi:type="dcterms:W3CDTF">2023-02-19T07:11:47Z</dcterms:created>
  <dcterms:modified xsi:type="dcterms:W3CDTF">2023-02-19T07:39:52Z</dcterms:modified>
</cp:coreProperties>
</file>

<file path=docProps/thumbnail.jpeg>
</file>